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Milonga de la Fuente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FFFFFF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44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691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94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2195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44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699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95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3203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45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707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95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FFFFFF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4211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446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400" b="0">
                <a:solidFill>
                  <a:srgbClr val="FFFFFF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715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96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4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84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16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016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0000" y="52199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84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84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016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016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80000" y="54719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584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84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016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16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80000" y="57239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0">
                <a:solidFill>
                  <a:srgbClr val="FFFFFF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Armando Pontier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Cafiero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Cafiero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   (2006)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000000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Con Raul Iriarte, Raúl Berón y Raúl Iriarte (1942 - 1945)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Enrique Mario Francini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9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FFFFFF"/>
                </a:solidFill>
                <a:latin typeface="Cooper Black"/>
              </a:rPr>
              <a:t>Que nadie sepa mi sufrir   (2014)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Vals con Carlos Dante y Julio Martel (1945 - 1953)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Until I Found You   (2022)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Someone Like You (Live Acoustic)   (2011)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 (1938 - 1951)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Killing Me Softly With His Song   (1973)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rquesta tipica vi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37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(1928 - 1930)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0">
                <a:solidFill>
                  <a:srgbClr val="FFFFFF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J. C. Suncho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Enrique Santos Discepolo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Osmán Pérez Freire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Osmán Pérez Freire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 (1933 - 1937)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Pascual Storti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Juan Carlos Cobían &amp; Enrique Cadícamo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Contigo (feat. Natalia Lafourcade)   (2009)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000000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FFFFFF"/>
                </a:solidFill>
                <a:latin typeface="Cooper Black"/>
              </a:rPr>
              <a:t>Milonga con Ernesto Famá y Roberto Maida (1933 - 1950)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(1936)</a:t>
            </a:r>
          </a:p>
          <a:p>
            <a:pPr>
              <a:defRPr sz="1200" b="0" i="1">
                <a:solidFill>
                  <a:srgbClr val="FFFFFF"/>
                </a:solidFill>
                <a:latin typeface="Arial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Ain't Nobody (Loves Me Better)   (2015)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Carlos Bahr, Com: Manuel Sucher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   (1997)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000000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300" b="1">
                <a:solidFill>
                  <a:srgbClr val="FFFFFF"/>
                </a:solidFill>
                <a:latin typeface="Cooper Black"/>
              </a:rPr>
              <a:t>Con Horacio Lagos, Lita Morales y Romeo Gavioli (1939 - 1940)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FFFFFF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Luis Rubistein - Letra: Luis Rubistein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Ascanio Donato - Letra: César Vedani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Rosa Linn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Snap   (2022)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(1940 - 2006)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Roberto Firpo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Beautiful Things   (2024)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Zaz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FFFFFF"/>
                </a:solidFill>
                <a:latin typeface="Cooper Black"/>
              </a:rPr>
              <a:t>Sous le ciel de Paris   (2014)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Marcela Morelo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800" b="1">
                <a:solidFill>
                  <a:srgbClr val="FFFFFF"/>
                </a:solidFill>
                <a:latin typeface="Cooper Black"/>
              </a:rPr>
              <a:t>Para Toda la Vida   (1999)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 (1940 - 2002)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Enrique Cadícamo, Com: Enrique Rodríguez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FFFFFF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   (2023)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FFFFFF"/>
                </a:solidFill>
                <a:latin typeface="Cooper Black"/>
              </a:rPr>
              <a:t>While My Guitar Gently Weeps   (2018)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 (1941 - 1944)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FFFFFF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D'Arienzo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 (1940 - 2004)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Manuel A. Meaños, Com: Pedro Laurenz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FFFFFF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Where Is The Love   (2003)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6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000000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700" b="1">
                <a:solidFill>
                  <a:srgbClr val="FFFFFF"/>
                </a:solidFill>
                <a:latin typeface="Cooper Black"/>
              </a:rPr>
              <a:t>Milonga con Fernando Díaz y Jorge Omar (1938 - 1941)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400" b="0" i="1">
                <a:solidFill>
                  <a:srgbClr val="FFFFFF"/>
                </a:solidFill>
                <a:latin typeface="Arial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Amy Winehouse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1">
                <a:solidFill>
                  <a:srgbClr val="FFFFFF"/>
                </a:solidFill>
                <a:latin typeface="Cooper Black"/>
              </a:rPr>
              <a:t>You Know I’m No Good   (2007)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Enrique Campos (1943 - 1944)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Raúl Kaplún - Letra: José María Suñé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Aut: Francisco García Jiménez, Com: Antonio Oscar Arona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   (2021)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